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71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8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MY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309B94C0-7080-4A18-B6FD-175B58E2B33E}" type="datetimeFigureOut">
              <a:rPr lang="en-MY" smtClean="0"/>
              <a:t>17/10/2019</a:t>
            </a:fld>
            <a:endParaRPr lang="en-MY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MY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29240387-1469-40A5-9E30-E023B5521A49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9525"/>
            <a:ext cx="12193270" cy="683895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100" y="2043430"/>
            <a:ext cx="7660005" cy="2031365"/>
          </a:xfrm>
        </p:spPr>
        <p:txBody>
          <a:bodyPr>
            <a:noAutofit/>
          </a:bodyPr>
          <a:lstStyle/>
          <a:p>
            <a:r>
              <a:rPr lang="en-MY" sz="6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NIGHT ROUND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n-MY">
              <a:solidFill>
                <a:srgbClr val="FFFFFF"/>
              </a:solidFill>
            </a:endParaRPr>
          </a:p>
        </p:txBody>
      </p:sp>
      <p:pic>
        <p:nvPicPr>
          <p:cNvPr id="28" name="Picture 16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" y="-9525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27940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445" y="1103630"/>
            <a:ext cx="7522210" cy="5325110"/>
          </a:xfrm>
        </p:spPr>
        <p:txBody>
          <a:bodyPr/>
          <a:lstStyle/>
          <a:p>
            <a:pPr marL="0" indent="0">
              <a:buNone/>
            </a:pPr>
            <a:r>
              <a:rPr lang="en-MY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CADETS MUSTER OUTSIDE MESS</a:t>
            </a:r>
          </a:p>
          <a:p>
            <a:pPr marL="0" indent="0">
              <a:buNone/>
            </a:pPr>
            <a:r>
              <a:rPr lang="en-MY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KETUK (3X)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(OC)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ASSALAMUALAIKUM,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EXCUSE OUR RIG,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ON BEHALF OFFICER UNDER TRAINING REQUEST PERMISSION TO ENTER THE MESS,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(AFTER BEING EXCUSED) LADIES AND GENTLEMAN, </a:t>
            </a: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EXCUSE ME SIR/MAAM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, YOU MAY ENTER THE MESS NOW.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(ALL)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THANK YOU,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(ALL)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EXCUSE ME, SIR/MAAM.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780655" y="1103630"/>
            <a:ext cx="4145915" cy="53251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BEFORE ENTERING THE MESS</a:t>
            </a: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1622425" y="31750"/>
            <a:ext cx="8472805" cy="151955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MY" altLang="en-US" sz="4800">
                <a:latin typeface="Algerian" panose="04020705040A02060702" charset="0"/>
                <a:cs typeface="Algerian" panose="04020705040A02060702" charset="0"/>
              </a:rPr>
              <a:t>SEQUENCE ENTERING MESS</a:t>
            </a:r>
            <a:endParaRPr lang="en-MY" altLang="en-US"/>
          </a:p>
          <a:p>
            <a:endParaRPr lang="en-MY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27940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0240" y="1103630"/>
            <a:ext cx="7522210" cy="5325110"/>
          </a:xfrm>
        </p:spPr>
        <p:txBody>
          <a:bodyPr/>
          <a:lstStyle/>
          <a:p>
            <a:pPr marL="0" indent="0">
              <a:buNone/>
            </a:pPr>
            <a:r>
              <a:rPr lang="en-MY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CADETS STAND BEHIND THEIR CHAIR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MESS QUIET PLEASE!!!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EXCUSE ME,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ON BEHALF OFFICER UNDER TRAINING REQUEST PERMISSION TO HAVE OUR SEAT,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(AFTER BEING EXCUSED) LADIES AND GENTLEMAN, </a:t>
            </a: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EXCUSE ME SIR/MAAM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, YOU MAY HAVE YOUR SEAT NOW.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(ALL)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THANK YOU,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(ALL)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EXCUSE ME, SIR/MAAM.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8895" y="1103630"/>
            <a:ext cx="4454525" cy="53251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PERMISSION</a:t>
            </a:r>
          </a:p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 TO HAVE</a:t>
            </a:r>
          </a:p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 A SEAT</a:t>
            </a: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1622425" y="31750"/>
            <a:ext cx="8472805" cy="151955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MY" altLang="en-US" sz="4800">
                <a:latin typeface="Algerian" panose="04020705040A02060702" charset="0"/>
                <a:cs typeface="Algerian" panose="04020705040A02060702" charset="0"/>
              </a:rPr>
              <a:t>SEQUENCE ENTERING MESS</a:t>
            </a:r>
            <a:endParaRPr lang="en-MY" altLang="en-US"/>
          </a:p>
          <a:p>
            <a:endParaRPr lang="en-MY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27940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445" y="949960"/>
            <a:ext cx="7522210" cy="5325110"/>
          </a:xfrm>
        </p:spPr>
        <p:txBody>
          <a:bodyPr/>
          <a:lstStyle/>
          <a:p>
            <a:pPr marL="0" indent="0">
              <a:buNone/>
            </a:pPr>
            <a:r>
              <a:rPr lang="en-MY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CADETS SEAT ON THEIR CHAIR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EXCUSE ME,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REQUEST PERMISSION TO RECITE THE PRAYER AND HAVE OUR LUNCH/DINNER,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(AFTER BEING EXCUSED) OFFICER CADET (</a:t>
            </a: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), RECITE THE PRAYER PLEASE.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(NAME)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(PRAYER TRANSLATION) </a:t>
            </a: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“In the name of ALLAH, thanks for giving us foods and drinks and protect us from sins and hell fire.”</a:t>
            </a:r>
            <a:endParaRPr lang="en-MY" alt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(AFTER RECITAL) LADIES AND GENTLEMAN, </a:t>
            </a: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EXCUSE ME SIR/MAAM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, YOU MAY HAVE YOUR LUNCH/DINNER NOW.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(ALL)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THANK YOU,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(ALL)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EXCUSE ME, SIR/MAAM.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695565" y="1103630"/>
            <a:ext cx="4412615" cy="53251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PERMISSION TO HAVE LUNCH/</a:t>
            </a:r>
          </a:p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DINNER</a:t>
            </a: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1622425" y="31750"/>
            <a:ext cx="8472805" cy="151955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MY" altLang="en-US" sz="4800">
                <a:latin typeface="Algerian" panose="04020705040A02060702" charset="0"/>
                <a:cs typeface="Algerian" panose="04020705040A02060702" charset="0"/>
              </a:rPr>
              <a:t>SEQUENCE ENTERING MESS</a:t>
            </a:r>
            <a:endParaRPr lang="en-MY" altLang="en-US"/>
          </a:p>
          <a:p>
            <a:endParaRPr lang="en-MY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27940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6120" y="880110"/>
            <a:ext cx="7591425" cy="6229350"/>
          </a:xfrm>
        </p:spPr>
        <p:txBody>
          <a:bodyPr/>
          <a:lstStyle/>
          <a:p>
            <a:pPr marL="0" indent="0">
              <a:buNone/>
            </a:pPr>
            <a:r>
              <a:rPr lang="en-MY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CADETS HAVE FINISHED THEIR MEALS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MESS QUIET PLEASE!!! EXCUSE ME,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ON COMPLETION OF OUR LUNCH/DINNER, REQUEST PERMISSION TO RECITE THE PRAYER AND CARRY ON,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(AFTER BEING EXCUSED) OFFICER CADET (</a:t>
            </a: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NAME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), RECITE THE PRAYER PLEASE.</a:t>
            </a:r>
            <a:endParaRPr lang="en-MY" alt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(NAME)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(PRAYER TRANSLATION) </a:t>
            </a: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“In the name of ALLAH, thanks for giving us foods and drinks and place us among good Muslims.”</a:t>
            </a:r>
            <a:endParaRPr lang="en-MY" alt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(OC) 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(AFTER RECITAL) LADIES AND GENTLEMAN, </a:t>
            </a: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EXCUSE ME SIR/MAAM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, YOU MAY CARRY ON NOW. MESS CARRY ON PLEASE!!!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(ALL)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THANK YOU, SIR/MAAM.</a:t>
            </a:r>
          </a:p>
          <a:p>
            <a:pPr>
              <a:buFont typeface="Wingdings" panose="05000000000000000000" charset="0"/>
              <a:buChar char="Ø"/>
            </a:pPr>
            <a:r>
              <a:rPr lang="en-MY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(ALL)</a:t>
            </a:r>
            <a:r>
              <a:rPr lang="en-MY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EXCUSE ME, SIR/MAAM.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8895" y="768350"/>
            <a:ext cx="4454525" cy="59550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PERMISSION</a:t>
            </a:r>
          </a:p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 TO </a:t>
            </a:r>
          </a:p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CARRY ON</a:t>
            </a: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1622425" y="31750"/>
            <a:ext cx="8472805" cy="151955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MY" altLang="en-US" sz="4800">
                <a:latin typeface="Algerian" panose="04020705040A02060702" charset="0"/>
                <a:cs typeface="Algerian" panose="04020705040A02060702" charset="0"/>
              </a:rPr>
              <a:t>SEQUENCE ENTERING MESS</a:t>
            </a:r>
            <a:endParaRPr lang="en-MY" altLang="en-US"/>
          </a:p>
          <a:p>
            <a:endParaRPr lang="en-MY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 fontScale="90000"/>
          </a:bodyPr>
          <a:lstStyle/>
          <a:p>
            <a:r>
              <a:rPr lang="en-MY" sz="6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END</a:t>
            </a:r>
            <a:br>
              <a:rPr lang="en-MY" sz="6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MY" sz="6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(THANK YOU)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n-MY">
              <a:solidFill>
                <a:srgbClr val="FFFFFF"/>
              </a:solidFill>
            </a:endParaRPr>
          </a:p>
        </p:txBody>
      </p:sp>
      <p:pic>
        <p:nvPicPr>
          <p:cNvPr id="28" name="Picture 16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18415"/>
            <a:ext cx="12193270" cy="6884035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LOCKER’S LAYOUT</a:t>
            </a:r>
            <a:b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(ALPHA ROUTINE)</a:t>
            </a:r>
          </a:p>
        </p:txBody>
      </p:sp>
      <p:pic>
        <p:nvPicPr>
          <p:cNvPr id="5" name="Content Placeholder 4" descr="A person standing in front of a mirror&#10;&#10;Description automatically generated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8" t="14754" r="14160" b="6686"/>
          <a:stretch>
            <a:fillRect/>
          </a:stretch>
        </p:blipFill>
        <p:spPr>
          <a:xfrm>
            <a:off x="6392826" y="492573"/>
            <a:ext cx="4075536" cy="58807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27940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ltGray">
          <a:xfrm>
            <a:off x="4654295" y="478232"/>
            <a:ext cx="7034121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0098" y="1134145"/>
            <a:ext cx="5638994" cy="1424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1.SONGKOK</a:t>
            </a:r>
            <a:b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2.BERET</a:t>
            </a:r>
          </a:p>
        </p:txBody>
      </p:sp>
      <p:pic>
        <p:nvPicPr>
          <p:cNvPr id="5" name="Content Placeholder 4" descr="A close up of a white wall&#10;&#10;Description automatically generated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6" t="16599" r="31091" b="24987"/>
          <a:stretch>
            <a:fillRect/>
          </a:stretch>
        </p:blipFill>
        <p:spPr>
          <a:xfrm rot="16200000">
            <a:off x="1064138" y="-177257"/>
            <a:ext cx="2498226" cy="3662730"/>
          </a:xfrm>
          <a:prstGeom prst="rect">
            <a:avLst/>
          </a:prstGeom>
        </p:spPr>
      </p:pic>
      <p:cxnSp>
        <p:nvCxnSpPr>
          <p:cNvPr id="23" name="Straight Connector 2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5430098" y="2639023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door&#10;&#10;Description automatically generate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07" t="23611" r="18479" b="12361"/>
          <a:stretch>
            <a:fillRect/>
          </a:stretch>
        </p:blipFill>
        <p:spPr>
          <a:xfrm rot="16200000">
            <a:off x="762000" y="2980690"/>
            <a:ext cx="3102610" cy="37299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97762" y="2799889"/>
            <a:ext cx="5747187" cy="29875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1.BENGKONG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2.BELT PUTIH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3.BELT HITAM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4.BUCKLE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5.NAME TAG/VELCRO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6.EPAULETTE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7.SLIP 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34925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ltGray">
          <a:xfrm>
            <a:off x="4654295" y="478232"/>
            <a:ext cx="7034121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7762" y="1053711"/>
            <a:ext cx="5638994" cy="142444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1.SYAMPU</a:t>
            </a:r>
            <a:b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2.SABUN MANDI</a:t>
            </a:r>
            <a:b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3.DEODORAN</a:t>
            </a:r>
            <a:b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4.UBAT GIGI</a:t>
            </a:r>
            <a:b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5.BERUS GIGI</a:t>
            </a:r>
          </a:p>
        </p:txBody>
      </p:sp>
      <p:pic>
        <p:nvPicPr>
          <p:cNvPr id="7" name="Picture 6" descr="A picture containing indoor, wall, cabinet, photo&#10;&#10;Description automatically generate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5" t="36388" r="10692" b="15278"/>
          <a:stretch>
            <a:fillRect/>
          </a:stretch>
        </p:blipFill>
        <p:spPr>
          <a:xfrm rot="16200000">
            <a:off x="562610" y="389255"/>
            <a:ext cx="3500755" cy="2752725"/>
          </a:xfrm>
          <a:prstGeom prst="rect">
            <a:avLst/>
          </a:prstGeom>
        </p:spPr>
      </p:pic>
      <p:cxnSp>
        <p:nvCxnSpPr>
          <p:cNvPr id="15" name="Straight Connector 14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5430098" y="2639023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close up of a box&#10;&#10;Description automatically generated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7" t="23951" r="13399" b="12569"/>
          <a:stretch>
            <a:fillRect/>
          </a:stretch>
        </p:blipFill>
        <p:spPr>
          <a:xfrm rot="16200000">
            <a:off x="918791" y="3235881"/>
            <a:ext cx="2788920" cy="349689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97762" y="2799889"/>
            <a:ext cx="5747187" cy="29875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2A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MUFTI RIG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5.WHITE PLANTERS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34925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SAMPIN</a:t>
            </a:r>
            <a:b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WHITE T-SHIRT</a:t>
            </a:r>
            <a:b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BLUEBACK TRACK SUIT</a:t>
            </a:r>
            <a:b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4.BLACK SOCK,WHITE SOCK</a:t>
            </a:r>
            <a:b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5.WHITE SINGLET</a:t>
            </a:r>
            <a:b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6.SLACK TROUSERS</a:t>
            </a:r>
            <a:b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(SHIRT ARRANGE FROM UPPER RIGHT SIDE WITH THE SIZE SQUARE 8INCH x 10INCH)</a:t>
            </a:r>
          </a:p>
        </p:txBody>
      </p:sp>
      <p:cxnSp>
        <p:nvCxnSpPr>
          <p:cNvPr id="12" name="Straight Connector 1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picture containing indoor&#10;&#10;Description automatically generated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2" t="35334" r="19924" b="17165"/>
          <a:stretch>
            <a:fillRect/>
          </a:stretch>
        </p:blipFill>
        <p:spPr>
          <a:xfrm rot="16200000">
            <a:off x="6093093" y="1107268"/>
            <a:ext cx="4649281" cy="46434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34925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860" y="163830"/>
            <a:ext cx="6377940" cy="6525260"/>
          </a:xfrm>
        </p:spPr>
        <p:txBody>
          <a:bodyPr anchor="ctr">
            <a:normAutofit/>
          </a:bodyPr>
          <a:lstStyle/>
          <a:p>
            <a:r>
              <a:rPr lang="en-MY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KETUA BLOK</a:t>
            </a:r>
            <a:endParaRPr lang="en-M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SALUTE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(1,2,3...1)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SALAM,  ALL CABIN, PASSAGEWAY, HEAD READY FOR NIGHT ROUND SIR/MAAM.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2-SALUTE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(1,2,3...1)</a:t>
            </a:r>
            <a:endParaRPr lang="en-MY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KETUA BILIK</a:t>
            </a:r>
            <a:endParaRPr lang="en-MY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1-SALUTE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(1,2,3...1) 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SALAM, SEBUT NO BILIK (Room No.1), READY FOR NIGHT ROUND SIR/MAAM.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2-SALUTE (1,2,3...1)</a:t>
            </a:r>
          </a:p>
          <a:p>
            <a:pPr marL="0" indent="0">
              <a:buNone/>
            </a:pPr>
            <a:endParaRPr lang="en-M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KELUAR (KETUA BLOK)</a:t>
            </a:r>
            <a:endParaRPr lang="en-MY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1-SALUTE 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(1,2,3...1)</a:t>
            </a:r>
            <a:endParaRPr lang="en-M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NIGHT ROUND COMPLETED,REQUEST PERMISSION TO CARRY ON SIR/MAAM.</a:t>
            </a:r>
          </a:p>
          <a:p>
            <a:pPr marL="0" indent="0">
              <a:buNone/>
            </a:pP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en-MY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SALUTE (1,2,3...1)</a:t>
            </a:r>
            <a:r>
              <a:rPr lang="en-MY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20345" y="688340"/>
            <a:ext cx="4336415" cy="6000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SEQUENCES</a:t>
            </a:r>
          </a:p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NIGHT ROUND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34925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9940" y="949960"/>
            <a:ext cx="6753860" cy="5227320"/>
          </a:xfrm>
        </p:spPr>
        <p:txBody>
          <a:bodyPr/>
          <a:lstStyle/>
          <a:p>
            <a:pPr marL="0" indent="0" algn="ctr">
              <a:buNone/>
            </a:pPr>
            <a:r>
              <a:rPr lang="en-MY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ALL PART INSIDE ROOM AND OUTSIDE ROOM</a:t>
            </a:r>
          </a:p>
          <a:p>
            <a:pPr marL="0" indent="0">
              <a:buNone/>
            </a:pPr>
            <a:r>
              <a:rPr lang="en-MY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PARKING CAR</a:t>
            </a:r>
          </a:p>
          <a:p>
            <a:pPr marL="0" indent="0">
              <a:buNone/>
            </a:pP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RAK KASUT</a:t>
            </a:r>
          </a:p>
          <a:p>
            <a:pPr marL="0" indent="0">
              <a:buNone/>
            </a:pP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PINTU</a:t>
            </a:r>
          </a:p>
          <a:p>
            <a:pPr marL="0" indent="0">
              <a:buNone/>
            </a:pP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TINGKAP</a:t>
            </a:r>
          </a:p>
          <a:p>
            <a:pPr marL="0" indent="0">
              <a:buNone/>
            </a:pP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LANGSIR</a:t>
            </a:r>
          </a:p>
          <a:p>
            <a:pPr marL="0" indent="0">
              <a:buNone/>
            </a:pP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KIPAS</a:t>
            </a:r>
          </a:p>
          <a:p>
            <a:pPr marL="0" indent="0">
              <a:buNone/>
            </a:pP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LOKER</a:t>
            </a:r>
          </a:p>
          <a:p>
            <a:pPr marL="0" indent="0">
              <a:buNone/>
            </a:pP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KATIL</a:t>
            </a:r>
          </a:p>
          <a:p>
            <a:pPr marL="0" indent="0">
              <a:buNone/>
            </a:pP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CADAR</a:t>
            </a:r>
          </a:p>
          <a:p>
            <a:pPr marL="0" indent="0">
              <a:buNone/>
            </a:pP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TANDAS</a:t>
            </a:r>
          </a:p>
          <a:p>
            <a:pPr marL="0" indent="0">
              <a:buNone/>
            </a:pPr>
            <a:endParaRPr lang="en-MY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90830" y="687705"/>
            <a:ext cx="4145915" cy="6000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PLACE THAT NEED</a:t>
            </a:r>
          </a:p>
          <a:p>
            <a:pPr algn="ctr"/>
            <a:r>
              <a:rPr lang="en-MY" altLang="en-US" sz="540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charset="0"/>
                <a:cs typeface="Algerian" panose="04020705040A02060702" charset="0"/>
              </a:rPr>
              <a:t>TO CLEAN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MY" sz="66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 ETIQUE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n-MY">
              <a:solidFill>
                <a:srgbClr val="FFFFFF"/>
              </a:solidFill>
            </a:endParaRPr>
          </a:p>
        </p:txBody>
      </p:sp>
      <p:pic>
        <p:nvPicPr>
          <p:cNvPr id="28" name="Picture 16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10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635" y="-27940"/>
            <a:ext cx="12193270" cy="691388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815" y="436880"/>
            <a:ext cx="8472805" cy="1519555"/>
          </a:xfrm>
        </p:spPr>
        <p:txBody>
          <a:bodyPr/>
          <a:lstStyle/>
          <a:p>
            <a:pPr marL="0" indent="0" algn="ctr">
              <a:buNone/>
            </a:pPr>
            <a:r>
              <a:rPr lang="en-MY" altLang="en-US" sz="6000">
                <a:latin typeface="Algerian" panose="04020705040A02060702" charset="0"/>
                <a:cs typeface="Algerian" panose="04020705040A02060702" charset="0"/>
              </a:rPr>
              <a:t>POSITION</a:t>
            </a:r>
            <a:endParaRPr lang="en-MY" altLang="en-US"/>
          </a:p>
          <a:p>
            <a:endParaRPr lang="en-MY" alt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59560" y="2203450"/>
            <a:ext cx="8199120" cy="3923030"/>
          </a:xfrm>
          <a:prstGeom prst="rect">
            <a:avLst/>
          </a:prstGeom>
        </p:spPr>
      </p:pic>
      <p:sp>
        <p:nvSpPr>
          <p:cNvPr id="13" name="Rectangular Callout 12"/>
          <p:cNvSpPr/>
          <p:nvPr/>
        </p:nvSpPr>
        <p:spPr>
          <a:xfrm>
            <a:off x="6370320" y="6096000"/>
            <a:ext cx="1193800" cy="755650"/>
          </a:xfrm>
          <a:prstGeom prst="wedgeRectCallout">
            <a:avLst>
              <a:gd name="adj1" fmla="val -12340"/>
              <a:gd name="adj2" fmla="val -1697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KNIVE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4699000" y="5958840"/>
            <a:ext cx="1193800" cy="755650"/>
          </a:xfrm>
          <a:prstGeom prst="wedgeRectCallout">
            <a:avLst>
              <a:gd name="adj1" fmla="val 28510"/>
              <a:gd name="adj2" fmla="val -1653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PLATE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2226310" y="5669280"/>
            <a:ext cx="1193800" cy="755650"/>
          </a:xfrm>
          <a:prstGeom prst="wedgeRectCallout">
            <a:avLst>
              <a:gd name="adj1" fmla="val 84734"/>
              <a:gd name="adj2" fmla="val -142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FORK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7821295" y="5566410"/>
            <a:ext cx="1193800" cy="755650"/>
          </a:xfrm>
          <a:prstGeom prst="wedgeRectCallout">
            <a:avLst>
              <a:gd name="adj1" fmla="val -93723"/>
              <a:gd name="adj2" fmla="val -1179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SPOON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7073900" y="1447800"/>
            <a:ext cx="1193800" cy="755650"/>
          </a:xfrm>
          <a:prstGeom prst="wedgeRectCallout">
            <a:avLst>
              <a:gd name="adj1" fmla="val -48670"/>
              <a:gd name="adj2" fmla="val 1144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MY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0" grpId="0" bldLvl="0" animBg="1"/>
      <p:bldP spid="14" grpId="0" bldLvl="0" animBg="1"/>
      <p:bldP spid="15" grpId="0" bldLvl="0" animBg="1"/>
      <p:bldP spid="1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594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Algerian</vt:lpstr>
      <vt:lpstr>Arial</vt:lpstr>
      <vt:lpstr>Times New Roman</vt:lpstr>
      <vt:lpstr>Wingdings</vt:lpstr>
      <vt:lpstr>Default Design</vt:lpstr>
      <vt:lpstr>1_Default Design</vt:lpstr>
      <vt:lpstr>NIGHT ROUND</vt:lpstr>
      <vt:lpstr>LOCKER’S LAYOUT (ALPHA ROUTINE)</vt:lpstr>
      <vt:lpstr>1.SONGKOK 2.BERET</vt:lpstr>
      <vt:lpstr>1.SYAMPU 2.SABUN MANDI 3.DEODORAN 4.UBAT GIGI 5.BERUS GIGI</vt:lpstr>
      <vt:lpstr>1. SAMPIN 2. WHITE T-SHIRT 3. BLUEBACK TRACK SUIT 4.BLACK SOCK,WHITE SOCK 5.WHITE SINGLET 6.SLACK TROUSERS  (SHIRT ARRANGE FROM UPPER RIGHT SIDE WITH THE SIZE SQUARE 8INCH x 10INCH)</vt:lpstr>
      <vt:lpstr>PowerPoint Presentation</vt:lpstr>
      <vt:lpstr>PowerPoint Presentation</vt:lpstr>
      <vt:lpstr>MESS ETIQUE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 (THANK YOU)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NIGHT ROUND</dc:title>
  <dc:creator>NISA NABIHAH</dc:creator>
  <cp:lastModifiedBy>HP</cp:lastModifiedBy>
  <cp:revision>12</cp:revision>
  <dcterms:created xsi:type="dcterms:W3CDTF">2018-12-07T15:38:00Z</dcterms:created>
  <dcterms:modified xsi:type="dcterms:W3CDTF">2019-10-17T11:15:09Z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1033-10.2.0.7549</vt:lpwstr>
  </property>
</Properties>
</file>